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lvl1pPr>
      <a:defRPr>
        <a:latin typeface="Museo 300"/>
        <a:ea typeface="Museo 300"/>
        <a:cs typeface="Museo 300"/>
        <a:sym typeface="Museo 300"/>
      </a:defRPr>
    </a:lvl1pPr>
    <a:lvl2pPr indent="457200">
      <a:defRPr>
        <a:latin typeface="Museo 300"/>
        <a:ea typeface="Museo 300"/>
        <a:cs typeface="Museo 300"/>
        <a:sym typeface="Museo 300"/>
      </a:defRPr>
    </a:lvl2pPr>
    <a:lvl3pPr indent="914400">
      <a:defRPr>
        <a:latin typeface="Museo 300"/>
        <a:ea typeface="Museo 300"/>
        <a:cs typeface="Museo 300"/>
        <a:sym typeface="Museo 300"/>
      </a:defRPr>
    </a:lvl3pPr>
    <a:lvl4pPr indent="1371600">
      <a:defRPr>
        <a:latin typeface="Museo 300"/>
        <a:ea typeface="Museo 300"/>
        <a:cs typeface="Museo 300"/>
        <a:sym typeface="Museo 300"/>
      </a:defRPr>
    </a:lvl4pPr>
    <a:lvl5pPr indent="1828800">
      <a:defRPr>
        <a:latin typeface="Museo 300"/>
        <a:ea typeface="Museo 300"/>
        <a:cs typeface="Museo 300"/>
        <a:sym typeface="Museo 300"/>
      </a:defRPr>
    </a:lvl5pPr>
    <a:lvl6pPr indent="2286000">
      <a:defRPr>
        <a:latin typeface="Museo 300"/>
        <a:ea typeface="Museo 300"/>
        <a:cs typeface="Museo 300"/>
        <a:sym typeface="Museo 300"/>
      </a:defRPr>
    </a:lvl6pPr>
    <a:lvl7pPr indent="2743200">
      <a:defRPr>
        <a:latin typeface="Museo 300"/>
        <a:ea typeface="Museo 300"/>
        <a:cs typeface="Museo 300"/>
        <a:sym typeface="Museo 300"/>
      </a:defRPr>
    </a:lvl7pPr>
    <a:lvl8pPr indent="3200400">
      <a:defRPr>
        <a:latin typeface="Museo 300"/>
        <a:ea typeface="Museo 300"/>
        <a:cs typeface="Museo 300"/>
        <a:sym typeface="Museo 300"/>
      </a:defRPr>
    </a:lvl8pPr>
    <a:lvl9pPr indent="3657600">
      <a:defRPr>
        <a:latin typeface="Museo 300"/>
        <a:ea typeface="Museo 300"/>
        <a:cs typeface="Museo 300"/>
        <a:sym typeface="Museo 30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DEEE"/>
          </a:solidFill>
        </a:fill>
      </a:tcStyle>
    </a:wholeTbl>
    <a:band2H>
      <a:tcTxStyle b="def" i="def"/>
      <a:tcStyle>
        <a:tcBdr/>
        <a:fill>
          <a:solidFill>
            <a:srgbClr val="EAEFF7"/>
          </a:solidFill>
        </a:fill>
      </a:tcStyle>
    </a:band2H>
    <a:firstCol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29DD1"/>
          </a:solidFill>
        </a:fill>
      </a:tcStyle>
    </a:firstCol>
    <a:la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29DD1"/>
          </a:solidFill>
        </a:fill>
      </a:tcStyle>
    </a:lastRow>
    <a:fir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29DD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7DBE1"/>
          </a:solidFill>
        </a:fill>
      </a:tcStyle>
    </a:wholeTbl>
    <a:band2H>
      <a:tcTxStyle b="def" i="def"/>
      <a:tcStyle>
        <a:tcBdr/>
        <a:fill>
          <a:solidFill>
            <a:srgbClr val="ECEEF1"/>
          </a:solidFill>
        </a:fill>
      </a:tcStyle>
    </a:band2H>
    <a:firstCol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F8FA9"/>
          </a:solidFill>
        </a:fill>
      </a:tcStyle>
    </a:firstCol>
    <a:la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F8FA9"/>
          </a:solidFill>
        </a:fill>
      </a:tcStyle>
    </a:lastRow>
    <a:fir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F8FA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DBDF"/>
          </a:solidFill>
        </a:fill>
      </a:tcStyle>
    </a:wholeTbl>
    <a:band2H>
      <a:tcTxStyle b="def" i="def"/>
      <a:tcStyle>
        <a:tcBdr/>
        <a:fill>
          <a:solidFill>
            <a:srgbClr val="EFEEF0"/>
          </a:solidFill>
        </a:fill>
      </a:tcStyle>
    </a:band2H>
    <a:firstCol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D90A0"/>
          </a:solidFill>
        </a:fill>
      </a:tcStyle>
    </a:firstCol>
    <a:la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D90A0"/>
          </a:solidFill>
        </a:fill>
      </a:tcStyle>
    </a:lastRow>
    <a:fir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D90A0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29DD1"/>
          </a:solidFill>
        </a:fill>
      </a:tcStyle>
    </a:firstCol>
    <a:lastRow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29DD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Museo 300"/>
          <a:ea typeface="Museo 300"/>
          <a:cs typeface="Museo 30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Museo 300"/>
          <a:ea typeface="Museo 300"/>
          <a:cs typeface="Museo 30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685800" y="190500"/>
            <a:ext cx="7543800" cy="43084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b"/>
          <a:lstStyle>
            <a:lvl1pPr>
              <a:defRPr sz="6600"/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6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685800" y="4572000"/>
            <a:ext cx="6461760" cy="2286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Click to edit Master subtitle style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457200" y="92076"/>
            <a:ext cx="7620000" cy="15081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ctr"/>
          <a:lstStyle/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4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457200" y="1600200"/>
            <a:ext cx="7620000" cy="5257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>
              <a:spcBef>
                <a:spcPts val="500"/>
              </a:spcBef>
            </a:lvl1pPr>
            <a:lvl2pPr>
              <a:spcBef>
                <a:spcPts val="500"/>
              </a:spcBef>
            </a:lvl2pPr>
            <a:lvl3pPr>
              <a:spcBef>
                <a:spcPts val="500"/>
              </a:spcBef>
            </a:lvl3pPr>
            <a:lvl4pPr>
              <a:spcBef>
                <a:spcPts val="500"/>
              </a:spcBef>
            </a:lvl4pPr>
            <a:lvl5pPr>
              <a:spcBef>
                <a:spcPts val="500"/>
              </a:spcBef>
            </a:lvl5pPr>
          </a:lstStyle>
          <a:p>
            <a:pPr lvl="0">
              <a:defRPr sz="1800"/>
            </a:pPr>
            <a:r>
              <a:rPr sz="2200"/>
              <a:t>Click to edit Master text styles</a:t>
            </a:r>
            <a:endParaRPr sz="2200"/>
          </a:p>
          <a:p>
            <a:pPr lvl="1">
              <a:defRPr sz="1800"/>
            </a:pPr>
            <a:r>
              <a:rPr sz="2200"/>
              <a:t>Second level</a:t>
            </a:r>
            <a:endParaRPr sz="2200"/>
          </a:p>
          <a:p>
            <a:pPr lvl="2">
              <a:defRPr sz="1800"/>
            </a:pPr>
            <a:r>
              <a:rPr sz="2200"/>
              <a:t>Third level</a:t>
            </a:r>
            <a:endParaRPr sz="2200"/>
          </a:p>
          <a:p>
            <a:pPr lvl="3">
              <a:defRPr sz="1800"/>
            </a:pPr>
            <a:r>
              <a:rPr sz="2200"/>
              <a:t>Fourth level</a:t>
            </a:r>
            <a:endParaRPr sz="2200"/>
          </a:p>
          <a:p>
            <a:pPr lvl="4">
              <a:defRPr sz="1800"/>
            </a:pPr>
            <a:r>
              <a:rPr sz="2200"/>
              <a:t>Fifth level</a:t>
            </a:r>
          </a:p>
        </p:txBody>
      </p:sp>
      <p:sp>
        <p:nvSpPr>
          <p:cNvPr id="43" name="Shape 43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6629400" y="0"/>
            <a:ext cx="1752600" cy="61261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b"/>
          <a:lstStyle/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4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>
              <a:spcBef>
                <a:spcPts val="500"/>
              </a:spcBef>
            </a:lvl1pPr>
            <a:lvl2pPr>
              <a:spcBef>
                <a:spcPts val="500"/>
              </a:spcBef>
            </a:lvl2pPr>
            <a:lvl3pPr>
              <a:spcBef>
                <a:spcPts val="500"/>
              </a:spcBef>
            </a:lvl3pPr>
            <a:lvl4pPr>
              <a:spcBef>
                <a:spcPts val="500"/>
              </a:spcBef>
            </a:lvl4pPr>
            <a:lvl5pPr>
              <a:spcBef>
                <a:spcPts val="500"/>
              </a:spcBef>
            </a:lvl5pPr>
          </a:lstStyle>
          <a:p>
            <a:pPr lvl="0">
              <a:defRPr sz="1800"/>
            </a:pPr>
            <a:r>
              <a:rPr sz="2200"/>
              <a:t>Click to edit Master text styles</a:t>
            </a:r>
            <a:endParaRPr sz="2200"/>
          </a:p>
          <a:p>
            <a:pPr lvl="1">
              <a:defRPr sz="1800"/>
            </a:pPr>
            <a:r>
              <a:rPr sz="2200"/>
              <a:t>Second level</a:t>
            </a:r>
            <a:endParaRPr sz="2200"/>
          </a:p>
          <a:p>
            <a:pPr lvl="2">
              <a:defRPr sz="1800"/>
            </a:pPr>
            <a:r>
              <a:rPr sz="2200"/>
              <a:t>Third level</a:t>
            </a:r>
            <a:endParaRPr sz="2200"/>
          </a:p>
          <a:p>
            <a:pPr lvl="3">
              <a:defRPr sz="1800"/>
            </a:pPr>
            <a:r>
              <a:rPr sz="2200"/>
              <a:t>Fourth level</a:t>
            </a:r>
            <a:endParaRPr sz="2200"/>
          </a:p>
          <a:p>
            <a:pPr lvl="4">
              <a:defRPr sz="1800"/>
            </a:pPr>
            <a:r>
              <a:rPr sz="2200"/>
              <a:t>Fifth level</a:t>
            </a: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1" name="Shape 5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457200" y="92076"/>
            <a:ext cx="7620000" cy="15081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ctr"/>
          <a:lstStyle/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4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13" name="Shape 13"/>
          <p:cNvSpPr/>
          <p:nvPr>
            <p:ph type="body" idx="1"/>
          </p:nvPr>
        </p:nvSpPr>
        <p:spPr>
          <a:xfrm>
            <a:off x="457200" y="1600200"/>
            <a:ext cx="7620000" cy="5257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>
              <a:spcBef>
                <a:spcPts val="500"/>
              </a:spcBef>
            </a:lvl1pPr>
            <a:lvl2pPr>
              <a:spcBef>
                <a:spcPts val="500"/>
              </a:spcBef>
            </a:lvl2pPr>
            <a:lvl3pPr>
              <a:spcBef>
                <a:spcPts val="500"/>
              </a:spcBef>
            </a:lvl3pPr>
            <a:lvl4pPr>
              <a:spcBef>
                <a:spcPts val="500"/>
              </a:spcBef>
            </a:lvl4pPr>
            <a:lvl5pPr>
              <a:spcBef>
                <a:spcPts val="500"/>
              </a:spcBef>
            </a:lvl5pPr>
          </a:lstStyle>
          <a:p>
            <a:pPr lvl="0">
              <a:defRPr sz="1800"/>
            </a:pPr>
            <a:r>
              <a:rPr sz="2200"/>
              <a:t>Click to edit Master text styles</a:t>
            </a:r>
            <a:endParaRPr sz="2200"/>
          </a:p>
          <a:p>
            <a:pPr lvl="1">
              <a:defRPr sz="1800"/>
            </a:pPr>
            <a:r>
              <a:rPr sz="2200"/>
              <a:t>Second level</a:t>
            </a:r>
            <a:endParaRPr sz="2200"/>
          </a:p>
          <a:p>
            <a:pPr lvl="2">
              <a:defRPr sz="1800"/>
            </a:pPr>
            <a:r>
              <a:rPr sz="2200"/>
              <a:t>Third level</a:t>
            </a:r>
            <a:endParaRPr sz="2200"/>
          </a:p>
          <a:p>
            <a:pPr lvl="3">
              <a:defRPr sz="1800"/>
            </a:pPr>
            <a:r>
              <a:rPr sz="2200"/>
              <a:t>Fourth level</a:t>
            </a:r>
            <a:endParaRPr sz="2200"/>
          </a:p>
          <a:p>
            <a:pPr lvl="4">
              <a:defRPr sz="1800"/>
            </a:pPr>
            <a:r>
              <a:rPr sz="2200"/>
              <a:t>Fifth level</a:t>
            </a: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xfrm>
            <a:off x="722312" y="5486400"/>
            <a:ext cx="7659688" cy="1168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>
              <a:defRPr cap="all" sz="3600"/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-100" sz="3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xfrm>
            <a:off x="722312" y="3852862"/>
            <a:ext cx="6135689" cy="16335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b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Click to edit Master text styles</a:t>
            </a:r>
          </a:p>
        </p:txBody>
      </p:sp>
      <p:sp>
        <p:nvSpPr>
          <p:cNvPr id="18" name="Shape 18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457200" y="156084"/>
            <a:ext cx="7620000" cy="138010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ctr"/>
          <a:lstStyle/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4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xfrm>
            <a:off x="457200" y="1536191"/>
            <a:ext cx="3657600" cy="532181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>
              <a:spcBef>
                <a:spcPts val="600"/>
              </a:spcBef>
              <a:defRPr sz="2800"/>
            </a:lvl1pPr>
            <a:lvl2pPr marL="678180" indent="-266700">
              <a:spcBef>
                <a:spcPts val="600"/>
              </a:spcBef>
              <a:defRPr sz="2800"/>
            </a:lvl2pPr>
            <a:lvl3pPr marL="1097279" indent="-320039">
              <a:spcBef>
                <a:spcPts val="600"/>
              </a:spcBef>
              <a:defRPr sz="2800"/>
            </a:lvl3pPr>
            <a:lvl4pPr marL="1407160" indent="-355600">
              <a:spcBef>
                <a:spcPts val="600"/>
              </a:spcBef>
              <a:defRPr sz="2800"/>
            </a:lvl4pPr>
            <a:lvl5pPr marL="1681479" indent="-355599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Click to edit Master text styles</a:t>
            </a:r>
            <a:endParaRPr sz="2800"/>
          </a:p>
          <a:p>
            <a:pPr lvl="1">
              <a:defRPr sz="1800"/>
            </a:pPr>
            <a:r>
              <a:rPr sz="2800"/>
              <a:t>Second level</a:t>
            </a:r>
            <a:endParaRPr sz="2800"/>
          </a:p>
          <a:p>
            <a:pPr lvl="2">
              <a:defRPr sz="1800"/>
            </a:pPr>
            <a:r>
              <a:rPr sz="2800"/>
              <a:t>Third level</a:t>
            </a:r>
            <a:endParaRPr sz="2800"/>
          </a:p>
          <a:p>
            <a:pPr lvl="3">
              <a:defRPr sz="1800"/>
            </a:pPr>
            <a:r>
              <a:rPr sz="2800"/>
              <a:t>Fourth level</a:t>
            </a:r>
            <a:endParaRPr sz="2800"/>
          </a:p>
          <a:p>
            <a:pPr lvl="4">
              <a:defRPr sz="1800"/>
            </a:pPr>
            <a:r>
              <a:rPr sz="2800"/>
              <a:t>Fifth level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457200" y="256810"/>
            <a:ext cx="7620000" cy="117865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ctr"/>
          <a:lstStyle/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4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457200" y="1435465"/>
            <a:ext cx="3657600" cy="73941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b">
            <a:noAutofit/>
          </a:bodyPr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b="1" sz="2000">
                <a:solidFill>
                  <a:srgbClr val="242852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242852"/>
                </a:solidFill>
              </a:rPr>
              <a:t>Click to edit Master text styles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xfrm>
            <a:off x="457200" y="92076"/>
            <a:ext cx="7620000" cy="15081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ctr"/>
          <a:lstStyle/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100" sz="46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29" name="Shape 29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304800" y="3781044"/>
            <a:ext cx="7772401" cy="23088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b"/>
          <a:lstStyle>
            <a:lvl1pPr algn="ctr">
              <a:defRPr b="1" sz="2200"/>
            </a:lvl1pPr>
          </a:lstStyle>
          <a:p>
            <a:pPr lvl="0">
              <a:defRPr b="0" spc="0" sz="1800">
                <a:solidFill>
                  <a:srgbClr val="000000"/>
                </a:solidFill>
              </a:defRPr>
            </a:pPr>
            <a:r>
              <a:rPr b="1" spc="-100" sz="22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304799" y="6096000"/>
            <a:ext cx="7772401" cy="762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600"/>
            </a:lvl1pPr>
          </a:lstStyle>
          <a:p>
            <a:pPr lvl="0">
              <a:defRPr sz="1800"/>
            </a:pPr>
            <a:r>
              <a:rPr sz="1600"/>
              <a:t>Click to edit Master text styles</a:t>
            </a:r>
          </a:p>
        </p:txBody>
      </p:sp>
      <p:sp>
        <p:nvSpPr>
          <p:cNvPr id="35" name="Shape 35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xfrm>
            <a:off x="301752" y="3780778"/>
            <a:ext cx="7772401" cy="23091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b"/>
          <a:lstStyle>
            <a:lvl1pPr algn="ctr">
              <a:defRPr b="1" sz="2200"/>
            </a:lvl1pPr>
          </a:lstStyle>
          <a:p>
            <a:pPr lvl="0">
              <a:defRPr b="0" spc="0" sz="1800">
                <a:solidFill>
                  <a:srgbClr val="000000"/>
                </a:solidFill>
              </a:defRPr>
            </a:pPr>
            <a:r>
              <a:rPr b="1" spc="-100" sz="2200">
                <a:solidFill>
                  <a:srgbClr val="242852"/>
                </a:solidFill>
              </a:rPr>
              <a:t>Click to edit Master title style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301752" y="6096000"/>
            <a:ext cx="7772401" cy="762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sz="1600"/>
            </a:lvl1pPr>
          </a:lstStyle>
          <a:p>
            <a:pPr lvl="0">
              <a:defRPr sz="1800"/>
            </a:pPr>
            <a:r>
              <a:rPr sz="1600"/>
              <a:t>Click to edit Master text styles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xfrm>
            <a:off x="8531787" y="5697854"/>
            <a:ext cx="548641" cy="29845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5000">
              <a:srgbClr val="FFFFFF"/>
            </a:gs>
            <a:gs pos="100000">
              <a:srgbClr val="D9D9D9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rgbClr val="242852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rgbClr val="629DD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311701" y="593366"/>
            <a:ext cx="8520600" cy="943267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/>
          <a:lstStyle/>
          <a:p>
            <a:pPr lvl="0"/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311701" y="1536633"/>
            <a:ext cx="8520600" cy="5321368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>
            <a:normAutofit fontScale="100000" lnSpcReduction="0"/>
          </a:bodyPr>
          <a:lstStyle/>
          <a:p>
            <a:pPr lvl="0"/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8472458" y="6239370"/>
            <a:ext cx="548700" cy="481301"/>
          </a:xfrm>
          <a:prstGeom prst="rect">
            <a:avLst/>
          </a:prstGeom>
          <a:ln w="19050">
            <a:solidFill>
              <a:srgbClr val="FFFFFF"/>
            </a:solidFill>
          </a:ln>
        </p:spPr>
        <p:txBody>
          <a:bodyPr lIns="91424" tIns="91424" rIns="91424" bIns="91424" anchor="ctr">
            <a:spAutoFit/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1pPr>
      <a:lvl2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2pPr>
      <a:lvl3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3pPr>
      <a:lvl4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4pPr>
      <a:lvl5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5pPr>
      <a:lvl6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6pPr>
      <a:lvl7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7pPr>
      <a:lvl8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8pPr>
      <a:lvl9pPr>
        <a:defRPr spc="-100" sz="4600">
          <a:solidFill>
            <a:srgbClr val="242852"/>
          </a:solidFill>
          <a:latin typeface="Museo 300"/>
          <a:ea typeface="Museo 300"/>
          <a:cs typeface="Museo 300"/>
          <a:sym typeface="Museo 300"/>
        </a:defRPr>
      </a:lvl9pPr>
    </p:titleStyle>
    <p:bodyStyle>
      <a:lvl1pPr marL="342900" indent="-228600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1pPr>
      <a:lvl2pPr marL="662940" indent="-251459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2pPr>
      <a:lvl3pPr marL="1056639" indent="-279400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3pPr>
      <a:lvl4pPr marL="1365885" indent="-314325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4pPr>
      <a:lvl5pPr marL="1685108" indent="-359228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5pPr>
      <a:lvl6pPr marL="1841862" indent="-287382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6pPr>
      <a:lvl7pPr marL="2024742" indent="-287382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7pPr>
      <a:lvl8pPr marL="2207623" indent="-287382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8pPr>
      <a:lvl9pPr marL="2390502" indent="-287382">
        <a:buClr>
          <a:srgbClr val="629DD1"/>
        </a:buClr>
        <a:buSzPct val="100000"/>
        <a:buFont typeface="Arial"/>
        <a:buChar char="•"/>
        <a:defRPr sz="2200">
          <a:latin typeface="Museo 300"/>
          <a:ea typeface="Museo 300"/>
          <a:cs typeface="Museo 300"/>
          <a:sym typeface="Museo 300"/>
        </a:defRPr>
      </a:lvl9pPr>
    </p:bodyStyle>
    <p:otherStyle>
      <a:lvl1pPr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1pPr>
      <a:lvl2pPr indent="4572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2pPr>
      <a:lvl3pPr indent="9144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3pPr>
      <a:lvl4pPr indent="13716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4pPr>
      <a:lvl5pPr indent="18288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5pPr>
      <a:lvl6pPr indent="22860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6pPr>
      <a:lvl7pPr indent="27432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7pPr>
      <a:lvl8pPr indent="32004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8pPr>
      <a:lvl9pPr indent="3657600" algn="ctr">
        <a:defRPr>
          <a:solidFill>
            <a:schemeClr val="tx1"/>
          </a:solidFill>
          <a:latin typeface="+mn-lt"/>
          <a:ea typeface="+mn-ea"/>
          <a:cs typeface="+mn-cs"/>
          <a:sym typeface="Museo 300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xfrm>
            <a:off x="457200" y="274638"/>
            <a:ext cx="76200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832104">
              <a:defRPr spc="-91" sz="4186"/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91" sz="4186">
                <a:solidFill>
                  <a:srgbClr val="242852"/>
                </a:solidFill>
              </a:rPr>
              <a:t>Future of inorganic waste in Texel </a:t>
            </a:r>
          </a:p>
        </p:txBody>
      </p:sp>
      <p:pic>
        <p:nvPicPr>
          <p:cNvPr id="56" name="image2.png" descr="https://intranet.tudelft.nl/fileadmin/Files/medewerkersportal/mc/huisstijl/Downloads/TU_Delft_logo_Black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511" y="6191973"/>
            <a:ext cx="1080122" cy="666027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image00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44237" y="2377325"/>
            <a:ext cx="4445926" cy="29498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</a:fld>
          </a:p>
        </p:txBody>
      </p:sp>
      <p:sp>
        <p:nvSpPr>
          <p:cNvPr id="60" name="Shape 60"/>
          <p:cNvSpPr/>
          <p:nvPr/>
        </p:nvSpPr>
        <p:spPr>
          <a:xfrm>
            <a:off x="457200" y="274638"/>
            <a:ext cx="76200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 defTabSz="832104">
              <a:defRPr spc="-91" sz="4186">
                <a:solidFill>
                  <a:srgbClr val="242852"/>
                </a:solidFill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91" sz="4186">
                <a:solidFill>
                  <a:srgbClr val="242852"/>
                </a:solidFill>
              </a:rPr>
              <a:t>Future of inorganic waste in Texel </a:t>
            </a:r>
          </a:p>
        </p:txBody>
      </p:sp>
      <p:pic>
        <p:nvPicPr>
          <p:cNvPr id="61" name="image0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070" y="2548215"/>
            <a:ext cx="7860260" cy="17615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</a:fld>
          </a:p>
        </p:txBody>
      </p:sp>
      <p:sp>
        <p:nvSpPr>
          <p:cNvPr id="64" name="Shape 64"/>
          <p:cNvSpPr/>
          <p:nvPr/>
        </p:nvSpPr>
        <p:spPr>
          <a:xfrm>
            <a:off x="457200" y="274638"/>
            <a:ext cx="76200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 defTabSz="832104">
              <a:defRPr spc="-91" sz="4186">
                <a:solidFill>
                  <a:srgbClr val="242852"/>
                </a:solidFill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91" sz="4186">
                <a:solidFill>
                  <a:srgbClr val="242852"/>
                </a:solidFill>
              </a:rPr>
              <a:t>Future of inorganic waste in Texel </a:t>
            </a:r>
          </a:p>
        </p:txBody>
      </p:sp>
      <p:sp>
        <p:nvSpPr>
          <p:cNvPr id="65" name="Shape 65"/>
          <p:cNvSpPr/>
          <p:nvPr/>
        </p:nvSpPr>
        <p:spPr>
          <a:xfrm>
            <a:off x="457200" y="1600200"/>
            <a:ext cx="7620000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42900" indent="-228600">
              <a:spcBef>
                <a:spcPts val="500"/>
              </a:spcBef>
              <a:buClr>
                <a:srgbClr val="629DD1"/>
              </a:buClr>
              <a:buSzPct val="100000"/>
              <a:buFont typeface="Arial"/>
              <a:buChar char="•"/>
            </a:pPr>
            <a:r>
              <a:rPr sz="2200"/>
              <a:t>Package-less stores</a:t>
            </a:r>
            <a:br>
              <a:rPr sz="2200"/>
            </a:br>
            <a:endParaRPr sz="2200"/>
          </a:p>
          <a:p>
            <a:pPr lvl="0" marL="342900" indent="-228600">
              <a:spcBef>
                <a:spcPts val="500"/>
              </a:spcBef>
              <a:buClr>
                <a:srgbClr val="629DD1"/>
              </a:buClr>
              <a:buSzPct val="100000"/>
              <a:buFont typeface="Arial"/>
              <a:buChar char="•"/>
            </a:pPr>
            <a:r>
              <a:rPr sz="2200"/>
              <a:t>Reduce waste competition</a:t>
            </a:r>
            <a:endParaRPr sz="2200"/>
          </a:p>
        </p:txBody>
      </p:sp>
      <p:pic>
        <p:nvPicPr>
          <p:cNvPr id="66" name="image01.jpg"/>
          <p:cNvPicPr/>
          <p:nvPr/>
        </p:nvPicPr>
        <p:blipFill>
          <a:blip r:embed="rId2">
            <a:extLst/>
          </a:blip>
          <a:srcRect l="20268" t="0" r="59973" b="31843"/>
          <a:stretch>
            <a:fillRect/>
          </a:stretch>
        </p:blipFill>
        <p:spPr>
          <a:xfrm>
            <a:off x="2573337" y="3515308"/>
            <a:ext cx="3387676" cy="26189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</a:fld>
          </a:p>
        </p:txBody>
      </p:sp>
      <p:sp>
        <p:nvSpPr>
          <p:cNvPr id="69" name="Shape 69"/>
          <p:cNvSpPr/>
          <p:nvPr>
            <p:ph type="title"/>
          </p:nvPr>
        </p:nvSpPr>
        <p:spPr>
          <a:xfrm>
            <a:off x="457200" y="274638"/>
            <a:ext cx="76200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832104">
              <a:defRPr spc="-91" sz="4186"/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91" sz="4186">
                <a:solidFill>
                  <a:srgbClr val="242852"/>
                </a:solidFill>
              </a:rPr>
              <a:t>Future of inorganic waste in Texel </a:t>
            </a:r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2200"/>
              <a:t>Collect waste from companies</a:t>
            </a:r>
            <a:br>
              <a:rPr sz="2200"/>
            </a:br>
            <a:endParaRPr sz="2200"/>
          </a:p>
          <a:p>
            <a:pPr lvl="0">
              <a:defRPr sz="1800"/>
            </a:pPr>
            <a:r>
              <a:rPr sz="2200"/>
              <a:t>Show possibilities of what can be done with waste</a:t>
            </a:r>
          </a:p>
        </p:txBody>
      </p:sp>
      <p:pic>
        <p:nvPicPr>
          <p:cNvPr id="71" name="image01.jpg"/>
          <p:cNvPicPr/>
          <p:nvPr/>
        </p:nvPicPr>
        <p:blipFill>
          <a:blip r:embed="rId2">
            <a:extLst/>
          </a:blip>
          <a:srcRect l="42756" t="20755" r="38232" b="20755"/>
          <a:stretch>
            <a:fillRect/>
          </a:stretch>
        </p:blipFill>
        <p:spPr>
          <a:xfrm>
            <a:off x="2701925" y="3855814"/>
            <a:ext cx="3130608" cy="21584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</a:fld>
          </a:p>
        </p:txBody>
      </p:sp>
      <p:sp>
        <p:nvSpPr>
          <p:cNvPr id="74" name="Shape 74"/>
          <p:cNvSpPr/>
          <p:nvPr>
            <p:ph type="title"/>
          </p:nvPr>
        </p:nvSpPr>
        <p:spPr>
          <a:xfrm>
            <a:off x="457200" y="274638"/>
            <a:ext cx="76200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 defTabSz="832104">
              <a:defRPr spc="-91" sz="4186"/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91" sz="4186">
                <a:solidFill>
                  <a:srgbClr val="242852"/>
                </a:solidFill>
              </a:rPr>
              <a:t>Future of inorganic waste in Texel 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2200"/>
              <a:t>Design competition on what YOU can do with waste</a:t>
            </a:r>
            <a:br>
              <a:rPr sz="2200"/>
            </a:br>
            <a:endParaRPr sz="2200"/>
          </a:p>
          <a:p>
            <a:pPr lvl="0">
              <a:defRPr sz="1800"/>
            </a:pPr>
            <a:r>
              <a:rPr sz="2200"/>
              <a:t>Consider what you bring to the island</a:t>
            </a:r>
          </a:p>
        </p:txBody>
      </p:sp>
      <p:pic>
        <p:nvPicPr>
          <p:cNvPr id="76" name="image01.jpg"/>
          <p:cNvPicPr/>
          <p:nvPr/>
        </p:nvPicPr>
        <p:blipFill>
          <a:blip r:embed="rId2">
            <a:extLst/>
          </a:blip>
          <a:srcRect l="63208" t="0" r="18234" b="22228"/>
          <a:stretch>
            <a:fillRect/>
          </a:stretch>
        </p:blipFill>
        <p:spPr>
          <a:xfrm>
            <a:off x="2879129" y="3520594"/>
            <a:ext cx="2776073" cy="26074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</a:fld>
          </a:p>
        </p:txBody>
      </p:sp>
      <p:sp>
        <p:nvSpPr>
          <p:cNvPr id="79" name="Shape 79"/>
          <p:cNvSpPr/>
          <p:nvPr/>
        </p:nvSpPr>
        <p:spPr>
          <a:xfrm>
            <a:off x="457200" y="274638"/>
            <a:ext cx="76200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 defTabSz="832104">
              <a:defRPr spc="-91" sz="4186">
                <a:solidFill>
                  <a:srgbClr val="242852"/>
                </a:solidFill>
              </a:defRPr>
            </a:lvl1pPr>
          </a:lstStyle>
          <a:p>
            <a:pPr lvl="0">
              <a:defRPr spc="0" sz="1800">
                <a:solidFill>
                  <a:srgbClr val="000000"/>
                </a:solidFill>
              </a:defRPr>
            </a:pPr>
            <a:r>
              <a:rPr spc="-91" sz="4186">
                <a:solidFill>
                  <a:srgbClr val="242852"/>
                </a:solidFill>
              </a:rPr>
              <a:t>Future of inorganic waste in Texel </a:t>
            </a:r>
          </a:p>
        </p:txBody>
      </p:sp>
      <p:pic>
        <p:nvPicPr>
          <p:cNvPr id="80" name="image0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070" y="2548215"/>
            <a:ext cx="7860260" cy="17615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29DD1"/>
          </a:solidFill>
          <a:prstDash val="solid"/>
          <a:bevel/>
        </a:ln>
        <a:effectLst>
          <a:outerShdw sx="100000" sy="100000" kx="0" ky="0" algn="b" rotWithShape="0" blurRad="50800" dist="25400" dir="0">
            <a:srgbClr val="000000">
              <a:alpha val="6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Museo 300"/>
            <a:ea typeface="Museo 300"/>
            <a:cs typeface="Museo 300"/>
            <a:sym typeface="Museo 30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629DD1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Museo 300"/>
            <a:ea typeface="Museo 300"/>
            <a:cs typeface="Museo 300"/>
            <a:sym typeface="Museo 30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629DD1"/>
          </a:solidFill>
          <a:prstDash val="solid"/>
          <a:bevel/>
        </a:ln>
        <a:effectLst>
          <a:outerShdw sx="100000" sy="100000" kx="0" ky="0" algn="b" rotWithShape="0" blurRad="50800" dist="25400" dir="0">
            <a:srgbClr val="000000">
              <a:alpha val="6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Museo 300"/>
            <a:ea typeface="Museo 300"/>
            <a:cs typeface="Museo 300"/>
            <a:sym typeface="Museo 30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629DD1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Museo 300"/>
            <a:ea typeface="Museo 300"/>
            <a:cs typeface="Museo 300"/>
            <a:sym typeface="Museo 30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