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C422-FAAC-2841-844F-10D1E8B61E40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C81D-7288-A64D-A3EA-6A01EDAB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4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C422-FAAC-2841-844F-10D1E8B61E40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C81D-7288-A64D-A3EA-6A01EDAB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1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C422-FAAC-2841-844F-10D1E8B61E40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C81D-7288-A64D-A3EA-6A01EDAB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19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C422-FAAC-2841-844F-10D1E8B61E40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C81D-7288-A64D-A3EA-6A01EDAB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3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C422-FAAC-2841-844F-10D1E8B61E40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C81D-7288-A64D-A3EA-6A01EDAB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3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C422-FAAC-2841-844F-10D1E8B61E40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C81D-7288-A64D-A3EA-6A01EDAB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7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C422-FAAC-2841-844F-10D1E8B61E40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C81D-7288-A64D-A3EA-6A01EDAB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9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C422-FAAC-2841-844F-10D1E8B61E40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C81D-7288-A64D-A3EA-6A01EDAB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5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C422-FAAC-2841-844F-10D1E8B61E40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C81D-7288-A64D-A3EA-6A01EDAB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6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C422-FAAC-2841-844F-10D1E8B61E40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C81D-7288-A64D-A3EA-6A01EDAB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2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C422-FAAC-2841-844F-10D1E8B61E40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C81D-7288-A64D-A3EA-6A01EDAB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4C422-FAAC-2841-844F-10D1E8B61E40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DC81D-7288-A64D-A3EA-6A01EDAB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3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3476" y="2133599"/>
            <a:ext cx="7262220" cy="3245783"/>
          </a:xfrm>
        </p:spPr>
        <p:txBody>
          <a:bodyPr>
            <a:norm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Role-playing game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Use of personal information to improve learning environment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Discussion with various stakeholders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665" y="0"/>
            <a:ext cx="9144000" cy="136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09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3476" y="2133599"/>
            <a:ext cx="7262220" cy="3245783"/>
          </a:xfrm>
        </p:spPr>
        <p:txBody>
          <a:bodyPr>
            <a:norm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Divide into 5 groups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Each group has 10 minutes to prepare their views and arguments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Start discussion and protect your views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Reflection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665" y="0"/>
            <a:ext cx="9144000" cy="136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754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42888"/>
            <a:ext cx="8247975" cy="4792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Smart </a:t>
            </a:r>
            <a:r>
              <a:rPr lang="en-US" sz="2800" dirty="0" smtClean="0"/>
              <a:t>University wants </a:t>
            </a:r>
            <a:r>
              <a:rPr lang="en-US" sz="2800" dirty="0"/>
              <a:t>to be market leader in the use of </a:t>
            </a:r>
            <a:r>
              <a:rPr lang="en-US" sz="2800" dirty="0" smtClean="0"/>
              <a:t>data.</a:t>
            </a:r>
          </a:p>
          <a:p>
            <a:pPr marL="0" indent="0">
              <a:buNone/>
            </a:pPr>
            <a:r>
              <a:rPr lang="en-US" sz="2800" dirty="0" smtClean="0"/>
              <a:t>In </a:t>
            </a:r>
            <a:r>
              <a:rPr lang="en-US" sz="2800" dirty="0"/>
              <a:t>order to do this, something they want to introduce is the </a:t>
            </a:r>
            <a:r>
              <a:rPr lang="en-US" sz="2800" dirty="0" smtClean="0"/>
              <a:t>usage </a:t>
            </a:r>
            <a:r>
              <a:rPr lang="en-US" sz="2800" dirty="0"/>
              <a:t>of </a:t>
            </a:r>
            <a:r>
              <a:rPr lang="en-US" sz="2800" dirty="0" err="1" smtClean="0"/>
              <a:t>geodata</a:t>
            </a:r>
            <a:r>
              <a:rPr lang="en-US" sz="2800" dirty="0"/>
              <a:t>. </a:t>
            </a:r>
            <a:r>
              <a:rPr lang="en-US" sz="2800" dirty="0" smtClean="0"/>
              <a:t>Information comes from student </a:t>
            </a:r>
            <a:r>
              <a:rPr lang="en-US" sz="2800" dirty="0"/>
              <a:t>travel </a:t>
            </a:r>
            <a:r>
              <a:rPr lang="en-US" sz="2800" dirty="0" smtClean="0"/>
              <a:t>passes.</a:t>
            </a:r>
          </a:p>
          <a:p>
            <a:pPr marL="0" indent="0">
              <a:buNone/>
            </a:pPr>
            <a:r>
              <a:rPr lang="en-US" sz="2800" dirty="0" smtClean="0"/>
              <a:t>There </a:t>
            </a:r>
            <a:r>
              <a:rPr lang="en-US" sz="2800" dirty="0"/>
              <a:t>have already been some conversations going on with the national railway company (NS) and they are willing to deliver the data to the university. </a:t>
            </a: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713446"/>
            <a:ext cx="67215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Case overview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35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105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Frederik</dc:creator>
  <cp:lastModifiedBy>Frederik</cp:lastModifiedBy>
  <cp:revision>3</cp:revision>
  <dcterms:created xsi:type="dcterms:W3CDTF">2016-10-17T05:33:04Z</dcterms:created>
  <dcterms:modified xsi:type="dcterms:W3CDTF">2016-10-17T07:00:35Z</dcterms:modified>
</cp:coreProperties>
</file>