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83248" autoAdjust="0"/>
  </p:normalViewPr>
  <p:slideViewPr>
    <p:cSldViewPr snapToGrid="0" snapToObjects="1">
      <p:cViewPr varScale="1">
        <p:scale>
          <a:sx n="75" d="100"/>
          <a:sy n="75" d="100"/>
        </p:scale>
        <p:origin x="-12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DD9ED-7095-294D-B9F3-D4899C3DB9C5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69CC7-DD90-0C4E-BBE2-3F3E28EF3D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69CC7-DD90-0C4E-BBE2-3F3E28EF3DB8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3383-0D5F-1F41-94E5-A0236A332F17}" type="datetimeFigureOut">
              <a:rPr lang="nl-NL" smtClean="0"/>
              <a:pPr/>
              <a:t>26-09-2016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B3C83-6D28-1D46-943E-2982AD6BE2D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Technology</a:t>
            </a:r>
            <a:r>
              <a:rPr lang="nl-NL" dirty="0" smtClean="0"/>
              <a:t> </a:t>
            </a:r>
            <a:r>
              <a:rPr lang="nl-NL" dirty="0" err="1" smtClean="0"/>
              <a:t>Assessment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Overview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Assessment</a:t>
            </a:r>
            <a:endParaRPr lang="nl-NL" dirty="0" smtClean="0"/>
          </a:p>
          <a:p>
            <a:r>
              <a:rPr lang="nl-NL" dirty="0" err="1" smtClean="0"/>
              <a:t>Technology</a:t>
            </a:r>
            <a:r>
              <a:rPr lang="nl-NL" dirty="0" smtClean="0"/>
              <a:t> </a:t>
            </a:r>
            <a:r>
              <a:rPr lang="nl-NL" dirty="0" err="1" smtClean="0"/>
              <a:t>Assessment</a:t>
            </a:r>
            <a:endParaRPr lang="nl-NL" dirty="0" smtClean="0"/>
          </a:p>
          <a:p>
            <a:r>
              <a:rPr lang="nl-NL" dirty="0" err="1" smtClean="0"/>
              <a:t>History</a:t>
            </a:r>
            <a:r>
              <a:rPr lang="nl-NL" dirty="0" smtClean="0"/>
              <a:t> of TA</a:t>
            </a:r>
          </a:p>
          <a:p>
            <a:r>
              <a:rPr lang="nl-NL" dirty="0" err="1" smtClean="0"/>
              <a:t>Evolution</a:t>
            </a:r>
            <a:r>
              <a:rPr lang="nl-NL" dirty="0" smtClean="0"/>
              <a:t> of TA</a:t>
            </a:r>
          </a:p>
          <a:p>
            <a:r>
              <a:rPr lang="nl-NL" dirty="0" smtClean="0"/>
              <a:t>TA </a:t>
            </a:r>
            <a:r>
              <a:rPr lang="nl-NL" dirty="0" err="1" smtClean="0"/>
              <a:t>now</a:t>
            </a:r>
            <a:endParaRPr lang="nl-NL" dirty="0" smtClean="0"/>
          </a:p>
          <a:p>
            <a:r>
              <a:rPr lang="nl-NL" dirty="0" err="1" smtClean="0"/>
              <a:t>Responsible</a:t>
            </a:r>
            <a:r>
              <a:rPr lang="nl-NL" dirty="0" smtClean="0"/>
              <a:t> </a:t>
            </a:r>
            <a:r>
              <a:rPr lang="nl-NL" dirty="0" err="1" smtClean="0"/>
              <a:t>Innovation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Assessment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“the </a:t>
            </a:r>
            <a:r>
              <a:rPr lang="nl-NL" dirty="0" err="1" smtClean="0"/>
              <a:t>evaluation</a:t>
            </a:r>
            <a:r>
              <a:rPr lang="nl-NL" dirty="0" smtClean="0"/>
              <a:t> of the nature, </a:t>
            </a:r>
            <a:r>
              <a:rPr lang="nl-NL" dirty="0" err="1" smtClean="0"/>
              <a:t>quality</a:t>
            </a:r>
            <a:r>
              <a:rPr lang="nl-NL" dirty="0" smtClean="0"/>
              <a:t>, </a:t>
            </a:r>
            <a:r>
              <a:rPr lang="nl-NL" dirty="0" err="1" smtClean="0"/>
              <a:t>or</a:t>
            </a:r>
            <a:r>
              <a:rPr lang="nl-NL" dirty="0" smtClean="0"/>
              <a:t> </a:t>
            </a:r>
            <a:r>
              <a:rPr lang="nl-NL" dirty="0" err="1" smtClean="0"/>
              <a:t>ability</a:t>
            </a:r>
            <a:r>
              <a:rPr lang="nl-NL" dirty="0" smtClean="0"/>
              <a:t> of </a:t>
            </a:r>
            <a:r>
              <a:rPr lang="nl-NL" dirty="0" err="1" smtClean="0"/>
              <a:t>someone</a:t>
            </a:r>
            <a:r>
              <a:rPr lang="nl-NL" dirty="0" smtClean="0"/>
              <a:t> </a:t>
            </a:r>
            <a:r>
              <a:rPr lang="nl-NL" dirty="0" err="1" smtClean="0"/>
              <a:t>or</a:t>
            </a:r>
            <a:r>
              <a:rPr lang="nl-NL" dirty="0" smtClean="0"/>
              <a:t> </a:t>
            </a:r>
            <a:r>
              <a:rPr lang="nl-NL" dirty="0" err="1" smtClean="0"/>
              <a:t>something</a:t>
            </a:r>
            <a:r>
              <a:rPr lang="nl-NL" dirty="0" smtClean="0"/>
              <a:t>”</a:t>
            </a:r>
          </a:p>
          <a:p>
            <a:endParaRPr lang="nl-NL" dirty="0" smtClean="0"/>
          </a:p>
          <a:p>
            <a:r>
              <a:rPr lang="nl-NL" dirty="0" smtClean="0"/>
              <a:t>Impact </a:t>
            </a:r>
            <a:r>
              <a:rPr lang="nl-NL" dirty="0" err="1" smtClean="0"/>
              <a:t>assessment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(</a:t>
            </a:r>
            <a:r>
              <a:rPr lang="nl-NL" dirty="0" err="1" smtClean="0"/>
              <a:t>Environmental</a:t>
            </a:r>
            <a:r>
              <a:rPr lang="nl-NL" dirty="0" smtClean="0"/>
              <a:t> impact, </a:t>
            </a:r>
            <a:r>
              <a:rPr lang="nl-NL" dirty="0" err="1" smtClean="0"/>
              <a:t>social</a:t>
            </a:r>
            <a:r>
              <a:rPr lang="nl-NL" dirty="0" smtClean="0"/>
              <a:t> impact, risk, </a:t>
            </a:r>
            <a:r>
              <a:rPr lang="nl-NL" dirty="0" err="1" smtClean="0"/>
              <a:t>gender</a:t>
            </a:r>
            <a:r>
              <a:rPr lang="nl-NL" dirty="0" smtClean="0"/>
              <a:t> impact, </a:t>
            </a:r>
            <a:r>
              <a:rPr lang="nl-NL" dirty="0" err="1" smtClean="0"/>
              <a:t>health</a:t>
            </a:r>
            <a:r>
              <a:rPr lang="nl-NL" dirty="0" smtClean="0"/>
              <a:t> impact)</a:t>
            </a:r>
          </a:p>
          <a:p>
            <a:pPr lvl="1">
              <a:buNone/>
            </a:pPr>
            <a:r>
              <a:rPr lang="nl-NL" dirty="0" smtClean="0"/>
              <a:t>“</a:t>
            </a:r>
            <a:r>
              <a:rPr lang="nl-NL" dirty="0" err="1" smtClean="0"/>
              <a:t>Identifying</a:t>
            </a:r>
            <a:r>
              <a:rPr lang="nl-NL" dirty="0" smtClean="0"/>
              <a:t> the </a:t>
            </a:r>
            <a:r>
              <a:rPr lang="nl-NL" dirty="0" err="1" smtClean="0"/>
              <a:t>future</a:t>
            </a:r>
            <a:r>
              <a:rPr lang="nl-NL" dirty="0" smtClean="0"/>
              <a:t> </a:t>
            </a:r>
            <a:r>
              <a:rPr lang="nl-NL" dirty="0" err="1" smtClean="0"/>
              <a:t>consequences</a:t>
            </a:r>
            <a:r>
              <a:rPr lang="nl-NL" dirty="0" smtClean="0"/>
              <a:t> of a </a:t>
            </a:r>
            <a:r>
              <a:rPr lang="nl-NL" dirty="0" err="1" smtClean="0"/>
              <a:t>current</a:t>
            </a:r>
            <a:r>
              <a:rPr lang="nl-NL" dirty="0" smtClean="0"/>
              <a:t> </a:t>
            </a:r>
            <a:r>
              <a:rPr lang="nl-NL" dirty="0" err="1" smtClean="0"/>
              <a:t>or</a:t>
            </a:r>
            <a:r>
              <a:rPr lang="nl-NL" dirty="0" smtClean="0"/>
              <a:t> </a:t>
            </a:r>
            <a:r>
              <a:rPr lang="nl-NL" dirty="0" err="1" smtClean="0"/>
              <a:t>proposed</a:t>
            </a:r>
            <a:r>
              <a:rPr lang="nl-NL" dirty="0" smtClean="0"/>
              <a:t> </a:t>
            </a:r>
            <a:r>
              <a:rPr lang="nl-NL" dirty="0" err="1" smtClean="0"/>
              <a:t>action</a:t>
            </a:r>
            <a:r>
              <a:rPr lang="nl-NL" dirty="0" smtClean="0"/>
              <a:t>”</a:t>
            </a:r>
          </a:p>
          <a:p>
            <a:pPr lvl="1"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Technology</a:t>
            </a:r>
            <a:r>
              <a:rPr lang="nl-NL" dirty="0" smtClean="0"/>
              <a:t> </a:t>
            </a:r>
            <a:r>
              <a:rPr lang="nl-NL" dirty="0" err="1" smtClean="0"/>
              <a:t>Assessment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Objectively</a:t>
            </a:r>
            <a:r>
              <a:rPr lang="nl-NL" dirty="0" smtClean="0"/>
              <a:t> </a:t>
            </a:r>
            <a:r>
              <a:rPr lang="nl-NL" dirty="0" err="1" smtClean="0"/>
              <a:t>predict</a:t>
            </a:r>
            <a:r>
              <a:rPr lang="nl-NL" dirty="0" smtClean="0"/>
              <a:t> </a:t>
            </a:r>
            <a:r>
              <a:rPr lang="nl-NL" dirty="0" err="1" smtClean="0"/>
              <a:t>social</a:t>
            </a:r>
            <a:r>
              <a:rPr lang="nl-NL" dirty="0" smtClean="0"/>
              <a:t> </a:t>
            </a:r>
            <a:r>
              <a:rPr lang="nl-NL" dirty="0" err="1" smtClean="0"/>
              <a:t>consequences</a:t>
            </a:r>
            <a:r>
              <a:rPr lang="nl-NL" dirty="0" smtClean="0"/>
              <a:t> of </a:t>
            </a:r>
            <a:r>
              <a:rPr lang="nl-NL" dirty="0" err="1" smtClean="0"/>
              <a:t>new</a:t>
            </a:r>
            <a:r>
              <a:rPr lang="nl-NL" dirty="0" smtClean="0"/>
              <a:t> </a:t>
            </a:r>
            <a:r>
              <a:rPr lang="nl-NL" dirty="0" err="1" smtClean="0"/>
              <a:t>technologies</a:t>
            </a:r>
            <a:endParaRPr lang="nl-NL" dirty="0" smtClean="0"/>
          </a:p>
          <a:p>
            <a:r>
              <a:rPr lang="nl-NL" dirty="0" err="1" smtClean="0"/>
              <a:t>Objective</a:t>
            </a:r>
            <a:r>
              <a:rPr lang="nl-NL" dirty="0" smtClean="0"/>
              <a:t> and </a:t>
            </a:r>
            <a:r>
              <a:rPr lang="nl-NL" dirty="0" err="1" smtClean="0"/>
              <a:t>authoritative</a:t>
            </a:r>
            <a:r>
              <a:rPr lang="nl-NL" dirty="0" smtClean="0"/>
              <a:t> </a:t>
            </a:r>
            <a:r>
              <a:rPr lang="nl-NL" dirty="0" err="1" smtClean="0"/>
              <a:t>analysis</a:t>
            </a:r>
            <a:r>
              <a:rPr lang="nl-NL" dirty="0" smtClean="0"/>
              <a:t> of complex </a:t>
            </a:r>
            <a:r>
              <a:rPr lang="nl-NL" dirty="0" err="1" smtClean="0"/>
              <a:t>scientific</a:t>
            </a:r>
            <a:r>
              <a:rPr lang="nl-NL" dirty="0" smtClean="0"/>
              <a:t> and </a:t>
            </a:r>
            <a:r>
              <a:rPr lang="nl-NL" dirty="0" err="1" smtClean="0"/>
              <a:t>technical</a:t>
            </a:r>
            <a:r>
              <a:rPr lang="nl-NL" dirty="0" smtClean="0"/>
              <a:t> issues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History</a:t>
            </a:r>
            <a:r>
              <a:rPr lang="nl-NL" dirty="0" smtClean="0"/>
              <a:t> of 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Problems</a:t>
            </a:r>
            <a:r>
              <a:rPr lang="nl-NL" dirty="0" smtClean="0"/>
              <a:t> and crisis</a:t>
            </a:r>
          </a:p>
          <a:p>
            <a:r>
              <a:rPr lang="nl-NL" dirty="0" err="1" smtClean="0"/>
              <a:t>Assessment</a:t>
            </a:r>
            <a:r>
              <a:rPr lang="nl-NL" dirty="0" smtClean="0"/>
              <a:t> </a:t>
            </a:r>
            <a:r>
              <a:rPr lang="nl-NL" dirty="0" err="1" smtClean="0"/>
              <a:t>movement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Evolution</a:t>
            </a:r>
            <a:r>
              <a:rPr lang="nl-NL" dirty="0" smtClean="0"/>
              <a:t> of 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Objectively</a:t>
            </a:r>
            <a:r>
              <a:rPr lang="nl-NL" dirty="0" smtClean="0"/>
              <a:t> </a:t>
            </a:r>
            <a:r>
              <a:rPr lang="nl-NL" b="1" u="sng" dirty="0" err="1" smtClean="0"/>
              <a:t>predict</a:t>
            </a:r>
            <a:r>
              <a:rPr lang="nl-NL" dirty="0" smtClean="0"/>
              <a:t> </a:t>
            </a:r>
            <a:r>
              <a:rPr lang="nl-NL" dirty="0" err="1" smtClean="0"/>
              <a:t>social</a:t>
            </a:r>
            <a:r>
              <a:rPr lang="nl-NL" dirty="0" smtClean="0"/>
              <a:t> </a:t>
            </a:r>
            <a:r>
              <a:rPr lang="nl-NL" dirty="0" err="1" smtClean="0"/>
              <a:t>consequences</a:t>
            </a:r>
            <a:r>
              <a:rPr lang="nl-NL" dirty="0" smtClean="0"/>
              <a:t> of </a:t>
            </a:r>
            <a:r>
              <a:rPr lang="nl-NL" dirty="0" err="1" smtClean="0"/>
              <a:t>new</a:t>
            </a:r>
            <a:r>
              <a:rPr lang="nl-NL" dirty="0" smtClean="0"/>
              <a:t> </a:t>
            </a:r>
            <a:r>
              <a:rPr lang="nl-NL" dirty="0" err="1" smtClean="0"/>
              <a:t>technologies</a:t>
            </a:r>
            <a:endParaRPr lang="nl-NL" dirty="0" smtClean="0"/>
          </a:p>
          <a:p>
            <a:r>
              <a:rPr lang="nl-NL" dirty="0" err="1" smtClean="0"/>
              <a:t>Objective</a:t>
            </a:r>
            <a:r>
              <a:rPr lang="nl-NL" dirty="0" smtClean="0"/>
              <a:t> and </a:t>
            </a:r>
            <a:r>
              <a:rPr lang="nl-NL" b="1" u="sng" dirty="0" err="1" smtClean="0"/>
              <a:t>authoritative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analysis</a:t>
            </a:r>
            <a:r>
              <a:rPr lang="nl-NL" b="1" u="sng" dirty="0" smtClean="0"/>
              <a:t> </a:t>
            </a:r>
            <a:r>
              <a:rPr lang="nl-NL" dirty="0" smtClean="0"/>
              <a:t>of complex </a:t>
            </a:r>
            <a:r>
              <a:rPr lang="nl-NL" dirty="0" err="1" smtClean="0"/>
              <a:t>scientific</a:t>
            </a:r>
            <a:r>
              <a:rPr lang="nl-NL" dirty="0" smtClean="0"/>
              <a:t> and </a:t>
            </a:r>
            <a:r>
              <a:rPr lang="nl-NL" dirty="0" err="1" smtClean="0"/>
              <a:t>technical</a:t>
            </a:r>
            <a:r>
              <a:rPr lang="nl-NL" dirty="0" smtClean="0"/>
              <a:t> issues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Evolution</a:t>
            </a:r>
            <a:r>
              <a:rPr lang="nl-NL" dirty="0" smtClean="0"/>
              <a:t> of 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objective</a:t>
            </a:r>
            <a:r>
              <a:rPr lang="nl-NL" dirty="0" smtClean="0"/>
              <a:t> </a:t>
            </a:r>
            <a:r>
              <a:rPr lang="nl-NL" dirty="0" err="1" smtClean="0"/>
              <a:t>prediction</a:t>
            </a:r>
            <a:r>
              <a:rPr lang="nl-NL" dirty="0" smtClean="0"/>
              <a:t> to </a:t>
            </a:r>
            <a:r>
              <a:rPr lang="nl-NL" dirty="0" err="1" smtClean="0"/>
              <a:t>anticipation</a:t>
            </a:r>
            <a:endParaRPr lang="nl-NL" dirty="0" smtClean="0"/>
          </a:p>
          <a:p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governments</a:t>
            </a:r>
            <a:r>
              <a:rPr lang="nl-NL" dirty="0" smtClean="0"/>
              <a:t> to </a:t>
            </a:r>
            <a:r>
              <a:rPr lang="nl-NL" dirty="0" err="1" smtClean="0"/>
              <a:t>companies</a:t>
            </a:r>
            <a:r>
              <a:rPr lang="nl-NL" dirty="0" smtClean="0"/>
              <a:t> and research </a:t>
            </a:r>
            <a:r>
              <a:rPr lang="nl-NL" dirty="0" err="1" smtClean="0"/>
              <a:t>organizations</a:t>
            </a:r>
            <a:endParaRPr lang="nl-NL" dirty="0" smtClean="0"/>
          </a:p>
          <a:p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reactive</a:t>
            </a:r>
            <a:r>
              <a:rPr lang="nl-NL" dirty="0" smtClean="0"/>
              <a:t> to </a:t>
            </a:r>
            <a:r>
              <a:rPr lang="nl-NL" dirty="0" err="1" smtClean="0"/>
              <a:t>proactive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 </a:t>
            </a:r>
            <a:r>
              <a:rPr lang="nl-NL" dirty="0" err="1" smtClean="0"/>
              <a:t>now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Constructive</a:t>
            </a:r>
            <a:r>
              <a:rPr lang="nl-NL" dirty="0" smtClean="0"/>
              <a:t> </a:t>
            </a:r>
            <a:r>
              <a:rPr lang="nl-NL" dirty="0" err="1" smtClean="0"/>
              <a:t>Technology</a:t>
            </a:r>
            <a:r>
              <a:rPr lang="nl-NL" dirty="0" smtClean="0"/>
              <a:t> </a:t>
            </a:r>
            <a:r>
              <a:rPr lang="nl-NL" dirty="0" err="1" smtClean="0"/>
              <a:t>Assessment</a:t>
            </a:r>
            <a:endParaRPr lang="nl-NL" dirty="0" smtClean="0"/>
          </a:p>
          <a:p>
            <a:pPr lvl="1"/>
            <a:r>
              <a:rPr lang="nl-NL" dirty="0" err="1" smtClean="0"/>
              <a:t>Broadening</a:t>
            </a:r>
            <a:r>
              <a:rPr lang="nl-NL" dirty="0" smtClean="0"/>
              <a:t> </a:t>
            </a:r>
            <a:r>
              <a:rPr lang="nl-NL" dirty="0" err="1" smtClean="0"/>
              <a:t>technology</a:t>
            </a:r>
            <a:r>
              <a:rPr lang="nl-NL" dirty="0" smtClean="0"/>
              <a:t> </a:t>
            </a:r>
            <a:r>
              <a:rPr lang="nl-NL" dirty="0" err="1" smtClean="0"/>
              <a:t>development</a:t>
            </a:r>
            <a:endParaRPr lang="nl-NL" dirty="0" smtClean="0"/>
          </a:p>
          <a:p>
            <a:pPr lvl="1"/>
            <a:r>
              <a:rPr lang="nl-NL" dirty="0" smtClean="0"/>
              <a:t>Scenario’s</a:t>
            </a:r>
            <a:endParaRPr lang="nl-NL" dirty="0" smtClean="0"/>
          </a:p>
          <a:p>
            <a:r>
              <a:rPr lang="nl-NL" dirty="0" err="1" smtClean="0"/>
              <a:t>Midstream</a:t>
            </a:r>
            <a:r>
              <a:rPr lang="nl-NL" dirty="0" smtClean="0"/>
              <a:t> </a:t>
            </a:r>
            <a:r>
              <a:rPr lang="nl-NL" dirty="0" err="1" smtClean="0"/>
              <a:t>Modulation</a:t>
            </a:r>
            <a:endParaRPr lang="nl-NL" dirty="0" smtClean="0"/>
          </a:p>
          <a:p>
            <a:pPr lvl="1"/>
            <a:r>
              <a:rPr lang="nl-NL" dirty="0" err="1" smtClean="0"/>
              <a:t>Enchange</a:t>
            </a:r>
            <a:r>
              <a:rPr lang="nl-NL" dirty="0" smtClean="0"/>
              <a:t> </a:t>
            </a:r>
            <a:r>
              <a:rPr lang="nl-NL" dirty="0" err="1" smtClean="0"/>
              <a:t>responsive</a:t>
            </a:r>
            <a:r>
              <a:rPr lang="nl-NL" dirty="0" smtClean="0"/>
              <a:t> </a:t>
            </a:r>
            <a:r>
              <a:rPr lang="nl-NL" dirty="0" err="1" smtClean="0"/>
              <a:t>capacity</a:t>
            </a:r>
            <a:r>
              <a:rPr lang="nl-NL" dirty="0" smtClean="0"/>
              <a:t> of </a:t>
            </a:r>
            <a:r>
              <a:rPr lang="nl-NL" dirty="0" err="1" smtClean="0"/>
              <a:t>laboratories</a:t>
            </a:r>
            <a:r>
              <a:rPr lang="nl-NL" dirty="0" smtClean="0"/>
              <a:t> to </a:t>
            </a:r>
            <a:r>
              <a:rPr lang="nl-NL" dirty="0" err="1" smtClean="0"/>
              <a:t>broader</a:t>
            </a:r>
            <a:r>
              <a:rPr lang="nl-NL" dirty="0" smtClean="0"/>
              <a:t> </a:t>
            </a:r>
            <a:r>
              <a:rPr lang="nl-NL" dirty="0" err="1" smtClean="0"/>
              <a:t>social</a:t>
            </a:r>
            <a:r>
              <a:rPr lang="nl-NL" dirty="0" smtClean="0"/>
              <a:t> </a:t>
            </a:r>
            <a:r>
              <a:rPr lang="nl-NL" dirty="0" err="1" smtClean="0"/>
              <a:t>dimensions</a:t>
            </a:r>
            <a:r>
              <a:rPr lang="nl-NL" dirty="0" smtClean="0"/>
              <a:t> of </a:t>
            </a:r>
            <a:r>
              <a:rPr lang="nl-NL" dirty="0" err="1" smtClean="0"/>
              <a:t>their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endParaRPr lang="nl-NL" dirty="0" smtClean="0"/>
          </a:p>
          <a:p>
            <a:r>
              <a:rPr lang="nl-NL" dirty="0" err="1" smtClean="0"/>
              <a:t>Network</a:t>
            </a:r>
            <a:r>
              <a:rPr lang="nl-NL" dirty="0" smtClean="0"/>
              <a:t> </a:t>
            </a:r>
            <a:r>
              <a:rPr lang="nl-NL" dirty="0" err="1" smtClean="0"/>
              <a:t>Approach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Moral</a:t>
            </a:r>
            <a:r>
              <a:rPr lang="nl-NL" dirty="0" smtClean="0"/>
              <a:t> </a:t>
            </a:r>
            <a:r>
              <a:rPr lang="nl-NL" dirty="0" err="1" smtClean="0"/>
              <a:t>Evaluation</a:t>
            </a:r>
            <a:endParaRPr lang="nl-NL" dirty="0" smtClean="0"/>
          </a:p>
          <a:p>
            <a:pPr lvl="1"/>
            <a:r>
              <a:rPr lang="nl-NL" dirty="0" err="1" smtClean="0"/>
              <a:t>Trace</a:t>
            </a:r>
            <a:r>
              <a:rPr lang="nl-NL" dirty="0" smtClean="0"/>
              <a:t> </a:t>
            </a:r>
            <a:r>
              <a:rPr lang="nl-NL" dirty="0" err="1" smtClean="0"/>
              <a:t>network</a:t>
            </a:r>
            <a:r>
              <a:rPr lang="nl-NL" dirty="0" smtClean="0"/>
              <a:t> </a:t>
            </a:r>
            <a:r>
              <a:rPr lang="nl-NL" dirty="0" err="1" smtClean="0"/>
              <a:t>dynamics</a:t>
            </a:r>
            <a:r>
              <a:rPr lang="nl-NL" dirty="0" smtClean="0"/>
              <a:t> to order </a:t>
            </a:r>
            <a:r>
              <a:rPr lang="nl-NL" dirty="0" err="1" smtClean="0"/>
              <a:t>moral</a:t>
            </a:r>
            <a:r>
              <a:rPr lang="nl-NL" dirty="0" smtClean="0"/>
              <a:t> issues</a:t>
            </a:r>
          </a:p>
          <a:p>
            <a:pPr lvl="1"/>
            <a:r>
              <a:rPr lang="nl-NL" dirty="0" err="1" smtClean="0"/>
              <a:t>Network</a:t>
            </a:r>
            <a:r>
              <a:rPr lang="nl-NL" dirty="0" smtClean="0"/>
              <a:t> </a:t>
            </a:r>
            <a:r>
              <a:rPr lang="nl-NL" dirty="0" err="1" smtClean="0"/>
              <a:t>norms</a:t>
            </a:r>
            <a:endParaRPr lang="nl-N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Responsible</a:t>
            </a:r>
            <a:r>
              <a:rPr lang="nl-NL" dirty="0" smtClean="0"/>
              <a:t> </a:t>
            </a:r>
            <a:r>
              <a:rPr lang="nl-NL" dirty="0" err="1" smtClean="0"/>
              <a:t>Innovation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Anticipatory</a:t>
            </a:r>
            <a:endParaRPr lang="nl-NL" dirty="0" smtClean="0"/>
          </a:p>
          <a:p>
            <a:r>
              <a:rPr lang="nl-NL" dirty="0" err="1" smtClean="0"/>
              <a:t>Reflective</a:t>
            </a:r>
            <a:endParaRPr lang="nl-NL" dirty="0" smtClean="0"/>
          </a:p>
          <a:p>
            <a:r>
              <a:rPr lang="nl-NL" dirty="0" err="1" smtClean="0"/>
              <a:t>Deliberative</a:t>
            </a:r>
            <a:endParaRPr lang="nl-NL" dirty="0" smtClean="0"/>
          </a:p>
          <a:p>
            <a:r>
              <a:rPr lang="nl-NL" dirty="0" err="1" smtClean="0"/>
              <a:t>Responsive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173</Words>
  <Application>Microsoft Macintosh PowerPoint</Application>
  <PresentationFormat>Diavoorstelling (4:3)</PresentationFormat>
  <Paragraphs>47</Paragraphs>
  <Slides>19</Slides>
  <Notes>1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Office-thema</vt:lpstr>
      <vt:lpstr>Technology Assessment</vt:lpstr>
      <vt:lpstr>Overview</vt:lpstr>
      <vt:lpstr>Assessment</vt:lpstr>
      <vt:lpstr>Technology Assessment </vt:lpstr>
      <vt:lpstr>History of TA</vt:lpstr>
      <vt:lpstr>Evolution of TA</vt:lpstr>
      <vt:lpstr>Evolution of TA</vt:lpstr>
      <vt:lpstr>TA now</vt:lpstr>
      <vt:lpstr>Responsible Innovation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Assessment</dc:title>
  <dc:creator>Jan van Dinther</dc:creator>
  <cp:lastModifiedBy>Jan van Dinther</cp:lastModifiedBy>
  <cp:revision>2</cp:revision>
  <dcterms:created xsi:type="dcterms:W3CDTF">2016-09-26T06:34:06Z</dcterms:created>
  <dcterms:modified xsi:type="dcterms:W3CDTF">2016-09-26T06:49:04Z</dcterms:modified>
</cp:coreProperties>
</file>