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7" r:id="rId1"/>
  </p:sldMasterIdLst>
  <p:notesMasterIdLst>
    <p:notesMasterId r:id="rId3"/>
  </p:notesMasterIdLst>
  <p:handoutMasterIdLst>
    <p:handoutMasterId r:id="rId4"/>
  </p:handoutMasterIdLst>
  <p:sldIdLst>
    <p:sldId id="689" r:id="rId2"/>
  </p:sldIdLst>
  <p:sldSz cx="9144000" cy="6858000" type="screen4x3"/>
  <p:notesSz cx="6884988" cy="10018713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Osaka" pitchFamily="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CCFF99"/>
    <a:srgbClr val="99FFCC"/>
    <a:srgbClr val="CCECFF"/>
    <a:srgbClr val="FF6699"/>
    <a:srgbClr val="66CCFF"/>
    <a:srgbClr val="C0C0C0"/>
    <a:srgbClr val="0066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4707" autoAdjust="0"/>
  </p:normalViewPr>
  <p:slideViewPr>
    <p:cSldViewPr>
      <p:cViewPr>
        <p:scale>
          <a:sx n="75" d="100"/>
          <a:sy n="75" d="100"/>
        </p:scale>
        <p:origin x="-2040" y="-6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54"/>
    </p:cViewPr>
  </p:sorterViewPr>
  <p:notesViewPr>
    <p:cSldViewPr>
      <p:cViewPr varScale="1">
        <p:scale>
          <a:sx n="62" d="100"/>
          <a:sy n="62" d="100"/>
        </p:scale>
        <p:origin x="-2712" y="-86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>
            <a:lvl1pPr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349" y="1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>
            <a:lvl1pPr algn="r"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4255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b" anchorCtr="0" compatLnSpc="1">
            <a:prstTxWarp prst="textNoShape">
              <a:avLst/>
            </a:prstTxWarp>
          </a:bodyPr>
          <a:lstStyle>
            <a:lvl1pPr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349" y="9514255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b" anchorCtr="0" compatLnSpc="1">
            <a:prstTxWarp prst="textNoShape">
              <a:avLst/>
            </a:prstTxWarp>
          </a:bodyPr>
          <a:lstStyle>
            <a:lvl1pPr algn="r"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823BD9E9-099E-4A89-97A9-FC3A963C2F38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2598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>
            <a:lvl1pPr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349" y="1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>
            <a:lvl1pPr algn="r"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06975" cy="37560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891" y="4759530"/>
            <a:ext cx="5511208" cy="4506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Click to edit Master text styles</a:t>
            </a:r>
          </a:p>
          <a:p>
            <a:pPr lvl="1"/>
            <a:r>
              <a:rPr lang="nl-NL" noProof="0" smtClean="0"/>
              <a:t>Second level</a:t>
            </a:r>
          </a:p>
          <a:p>
            <a:pPr lvl="2"/>
            <a:r>
              <a:rPr lang="nl-NL" noProof="0" smtClean="0"/>
              <a:t>Third level</a:t>
            </a:r>
          </a:p>
          <a:p>
            <a:pPr lvl="3"/>
            <a:r>
              <a:rPr lang="nl-NL" noProof="0" smtClean="0"/>
              <a:t>Fourth level</a:t>
            </a:r>
          </a:p>
          <a:p>
            <a:pPr lvl="4"/>
            <a:r>
              <a:rPr lang="nl-NL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4255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b" anchorCtr="0" compatLnSpc="1">
            <a:prstTxWarp prst="textNoShape">
              <a:avLst/>
            </a:prstTxWarp>
          </a:bodyPr>
          <a:lstStyle>
            <a:lvl1pPr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349" y="9514255"/>
            <a:ext cx="2984032" cy="50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71" tIns="46135" rIns="92271" bIns="46135" numCol="1" anchor="b" anchorCtr="0" compatLnSpc="1">
            <a:prstTxWarp prst="textNoShape">
              <a:avLst/>
            </a:prstTxWarp>
          </a:bodyPr>
          <a:lstStyle>
            <a:lvl1pPr algn="r" defTabSz="922489" eaLnBrk="1" hangingPunct="1">
              <a:defRPr sz="12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BC9CFA63-01C1-4C68-8AF0-35773FF419D2}" type="slidenum">
              <a:rPr lang="nl-NL"/>
              <a:pPr>
                <a:defRPr/>
              </a:pPr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890744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5ACDD-9353-4EA8-A42D-B4E2CD2844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443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F944A-940D-4BB9-A4D2-489723CAE3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955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4950" y="333375"/>
            <a:ext cx="1943100" cy="5759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5650" y="333375"/>
            <a:ext cx="5676900" cy="5759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905B6-5DB3-4D33-83B2-46BBC71C15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296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650" y="333375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55650" y="1700213"/>
            <a:ext cx="3810000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700213"/>
            <a:ext cx="3810000" cy="43926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03689E-BFBF-4B55-A11F-9BD347E5C7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25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1402F-84FB-42D1-9712-7EFD363C3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02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CDFF1-F725-41FB-85A0-65B7CE5AA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22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5650" y="1700213"/>
            <a:ext cx="38100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8050" y="1700213"/>
            <a:ext cx="3810000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82C29D-8601-4AB0-8F53-37DABC4A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345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8D417-46C7-4CC0-9700-7A7A7077FB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88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BA271-F3EF-4F51-9F30-F7EA08C0C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509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60C61-1FDC-41BB-B4FD-F3FBFCD8D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568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5FA10-BE84-4F4A-ABE8-6FA95B72B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39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DF8B2-EF6A-463A-AB88-F36663957A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44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650" y="3333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55650" y="1700213"/>
            <a:ext cx="7772400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976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C8862615-D413-4759-A0F1-312692B16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9" name="Rectangle 20"/>
          <p:cNvSpPr>
            <a:spLocks noChangeArrowheads="1"/>
          </p:cNvSpPr>
          <p:nvPr/>
        </p:nvSpPr>
        <p:spPr bwMode="auto">
          <a:xfrm>
            <a:off x="0" y="0"/>
            <a:ext cx="469900" cy="2057400"/>
          </a:xfrm>
          <a:prstGeom prst="rect">
            <a:avLst/>
          </a:prstGeom>
          <a:solidFill>
            <a:srgbClr val="00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r" eaLnBrk="1" hangingPunct="1"/>
            <a:endParaRPr lang="nl-NL" sz="2200">
              <a:latin typeface="Tahoma" pitchFamily="34" charset="0"/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/>
            <a:endParaRPr lang="en-US" sz="1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/>
            <a:fld id="{A6729B50-2209-4910-A253-331E1225BE58}" type="slidenum">
              <a:rPr lang="en-US" sz="1400">
                <a:latin typeface="Arial" charset="0"/>
                <a:ea typeface="ＭＳ Ｐゴシック" pitchFamily="34" charset="-128"/>
              </a:rPr>
              <a:pPr algn="r"/>
              <a:t>‹#›</a:t>
            </a:fld>
            <a:endParaRPr lang="en-US" sz="140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082" name="Line 22"/>
          <p:cNvSpPr>
            <a:spLocks noChangeShapeType="1"/>
          </p:cNvSpPr>
          <p:nvPr/>
        </p:nvSpPr>
        <p:spPr bwMode="auto">
          <a:xfrm>
            <a:off x="0" y="6777038"/>
            <a:ext cx="91440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3083" name="Text Box 30"/>
          <p:cNvSpPr txBox="1">
            <a:spLocks noChangeArrowheads="1"/>
          </p:cNvSpPr>
          <p:nvPr/>
        </p:nvSpPr>
        <p:spPr bwMode="white">
          <a:xfrm>
            <a:off x="1498600" y="6567488"/>
            <a:ext cx="29718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  <a:ea typeface="Osaka" pitchFamily="1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nl-NL" sz="800">
                <a:solidFill>
                  <a:schemeClr val="bg1"/>
                </a:solidFill>
                <a:latin typeface="Tahoma" pitchFamily="34" charset="0"/>
              </a:rPr>
              <a:t>Challenge the future</a:t>
            </a:r>
            <a:endParaRPr lang="nl-NL" sz="2200">
              <a:latin typeface="Tahoma" pitchFamily="34" charset="0"/>
            </a:endParaRPr>
          </a:p>
        </p:txBody>
      </p:sp>
      <p:sp>
        <p:nvSpPr>
          <p:cNvPr id="20" name="Text Box 31"/>
          <p:cNvSpPr txBox="1">
            <a:spLocks noChangeArrowheads="1"/>
          </p:cNvSpPr>
          <p:nvPr/>
        </p:nvSpPr>
        <p:spPr bwMode="auto">
          <a:xfrm>
            <a:off x="1498600" y="6288088"/>
            <a:ext cx="9906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nl-NL" sz="500" smtClean="0">
                <a:latin typeface="Tahoma" pitchFamily="34" charset="0"/>
                <a:ea typeface="+mn-ea"/>
              </a:rPr>
              <a:t>Delft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500" smtClean="0">
                <a:latin typeface="Tahoma" pitchFamily="34" charset="0"/>
                <a:ea typeface="+mn-ea"/>
              </a:rPr>
              <a:t>University of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nl-NL" sz="500" smtClean="0">
                <a:latin typeface="Tahoma" pitchFamily="34" charset="0"/>
                <a:ea typeface="+mn-ea"/>
              </a:rPr>
              <a:t>Techology</a:t>
            </a:r>
            <a:endParaRPr lang="nl-NL" sz="2200" smtClean="0">
              <a:latin typeface="Tahoma" pitchFamily="34" charset="0"/>
              <a:ea typeface="+mn-ea"/>
            </a:endParaRPr>
          </a:p>
        </p:txBody>
      </p:sp>
      <p:pic>
        <p:nvPicPr>
          <p:cNvPr id="3085" name="Picture 13" descr="Logo presentaties IED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97" b="35391"/>
          <a:stretch>
            <a:fillRect/>
          </a:stretch>
        </p:blipFill>
        <p:spPr bwMode="auto">
          <a:xfrm>
            <a:off x="0" y="5715000"/>
            <a:ext cx="9144000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0099CC"/>
          </a:solidFill>
          <a:latin typeface="Tahoma" pitchFamily="34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531462" cy="542726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Project </a:t>
            </a:r>
            <a:r>
              <a:rPr lang="en-US" smtClean="0"/>
              <a:t>plan (Max 5 </a:t>
            </a:r>
            <a:r>
              <a:rPr lang="en-US" dirty="0" smtClean="0"/>
              <a:t>pages)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69662"/>
            <a:ext cx="8428710" cy="6188338"/>
          </a:xfrm>
        </p:spPr>
        <p:txBody>
          <a:bodyPr>
            <a:noAutofit/>
          </a:bodyPr>
          <a:lstStyle/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Mission of the project (the </a:t>
            </a:r>
            <a:r>
              <a:rPr lang="nl-NL" sz="1800" dirty="0" err="1" smtClean="0">
                <a:latin typeface="Tahoma" charset="0"/>
              </a:rPr>
              <a:t>higher</a:t>
            </a:r>
            <a:r>
              <a:rPr lang="nl-NL" sz="1800" dirty="0" smtClean="0">
                <a:latin typeface="Tahoma" charset="0"/>
              </a:rPr>
              <a:t> goal: </a:t>
            </a:r>
            <a:r>
              <a:rPr lang="nl-NL" sz="1800" dirty="0" err="1" smtClean="0">
                <a:latin typeface="Tahoma" charset="0"/>
              </a:rPr>
              <a:t>not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too</a:t>
            </a:r>
            <a:r>
              <a:rPr lang="nl-NL" sz="1800" dirty="0" smtClean="0">
                <a:latin typeface="Tahoma" charset="0"/>
              </a:rPr>
              <a:t> concrete, nor </a:t>
            </a:r>
            <a:r>
              <a:rPr lang="nl-NL" sz="1800" dirty="0" err="1" smtClean="0">
                <a:latin typeface="Tahoma" charset="0"/>
              </a:rPr>
              <a:t>too</a:t>
            </a:r>
            <a:r>
              <a:rPr lang="nl-NL" sz="1800" dirty="0" smtClean="0">
                <a:latin typeface="Tahoma" charset="0"/>
              </a:rPr>
              <a:t> abstract)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Scope (</a:t>
            </a:r>
            <a:r>
              <a:rPr lang="nl-NL" sz="1800" dirty="0" err="1" smtClean="0">
                <a:latin typeface="Tahoma" charset="0"/>
              </a:rPr>
              <a:t>what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what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not</a:t>
            </a:r>
            <a:r>
              <a:rPr lang="nl-NL" sz="1800" dirty="0" smtClean="0">
                <a:latin typeface="Tahoma" charset="0"/>
              </a:rPr>
              <a:t> do)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smtClean="0">
                <a:latin typeface="Tahoma" charset="0"/>
              </a:rPr>
              <a:t>Analysis </a:t>
            </a:r>
            <a:r>
              <a:rPr lang="nl-NL" sz="1800" dirty="0" smtClean="0">
                <a:latin typeface="Tahoma" charset="0"/>
              </a:rPr>
              <a:t>of the </a:t>
            </a:r>
            <a:r>
              <a:rPr lang="nl-NL" sz="1800" dirty="0" err="1" smtClean="0">
                <a:latin typeface="Tahoma" charset="0"/>
              </a:rPr>
              <a:t>problem</a:t>
            </a:r>
            <a:r>
              <a:rPr lang="nl-NL" sz="1800" dirty="0" smtClean="0">
                <a:latin typeface="Tahoma" charset="0"/>
              </a:rPr>
              <a:t> (</a:t>
            </a:r>
            <a:r>
              <a:rPr lang="nl-NL" sz="1800" dirty="0" err="1" smtClean="0">
                <a:latin typeface="Tahoma" charset="0"/>
              </a:rPr>
              <a:t>what</a:t>
            </a:r>
            <a:r>
              <a:rPr lang="nl-NL" sz="1800" dirty="0" smtClean="0">
                <a:latin typeface="Tahoma" charset="0"/>
              </a:rPr>
              <a:t> is the </a:t>
            </a:r>
            <a:r>
              <a:rPr lang="nl-NL" sz="1800" dirty="0" err="1" smtClean="0">
                <a:latin typeface="Tahoma" charset="0"/>
              </a:rPr>
              <a:t>problem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how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your</a:t>
            </a:r>
            <a:r>
              <a:rPr lang="nl-NL" sz="1800" dirty="0" smtClean="0">
                <a:latin typeface="Tahoma" charset="0"/>
              </a:rPr>
              <a:t> solution </a:t>
            </a:r>
            <a:r>
              <a:rPr lang="nl-NL" sz="1800" dirty="0" err="1" smtClean="0">
                <a:latin typeface="Tahoma" charset="0"/>
              </a:rPr>
              <a:t>contribute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to</a:t>
            </a:r>
            <a:r>
              <a:rPr lang="nl-NL" sz="1800" dirty="0" smtClean="0">
                <a:latin typeface="Tahoma" charset="0"/>
              </a:rPr>
              <a:t> the mission of </a:t>
            </a:r>
            <a:r>
              <a:rPr lang="nl-NL" sz="1800" dirty="0" err="1" smtClean="0">
                <a:latin typeface="Tahoma" charset="0"/>
              </a:rPr>
              <a:t>the</a:t>
            </a:r>
            <a:r>
              <a:rPr lang="nl-NL" sz="1800" dirty="0" smtClean="0">
                <a:latin typeface="Tahoma" charset="0"/>
              </a:rPr>
              <a:t> project?)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>
                <a:latin typeface="Tahoma" charset="0"/>
              </a:rPr>
              <a:t> </a:t>
            </a:r>
            <a:r>
              <a:rPr lang="nl-NL" sz="1800" dirty="0" smtClean="0">
                <a:latin typeface="Tahoma" charset="0"/>
              </a:rPr>
              <a:t>Project </a:t>
            </a:r>
            <a:r>
              <a:rPr lang="nl-NL" sz="1800" dirty="0" err="1" smtClean="0">
                <a:latin typeface="Tahoma" charset="0"/>
              </a:rPr>
              <a:t>structure</a:t>
            </a:r>
            <a:r>
              <a:rPr lang="nl-NL" sz="1800" dirty="0" smtClean="0">
                <a:latin typeface="Tahoma" charset="0"/>
              </a:rPr>
              <a:t>/</a:t>
            </a:r>
            <a:r>
              <a:rPr lang="nl-NL" sz="1800" dirty="0" err="1" smtClean="0">
                <a:latin typeface="Tahoma" charset="0"/>
              </a:rPr>
              <a:t>activities</a:t>
            </a:r>
            <a:r>
              <a:rPr lang="nl-NL" sz="1800" dirty="0" smtClean="0">
                <a:latin typeface="Tahoma" charset="0"/>
              </a:rPr>
              <a:t> (</a:t>
            </a:r>
            <a:r>
              <a:rPr lang="nl-NL" sz="1800" dirty="0" err="1" smtClean="0">
                <a:latin typeface="Tahoma" charset="0"/>
              </a:rPr>
              <a:t>what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do, </a:t>
            </a:r>
            <a:r>
              <a:rPr lang="nl-NL" sz="1800" dirty="0" err="1" smtClean="0">
                <a:latin typeface="Tahoma" charset="0"/>
              </a:rPr>
              <a:t>how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will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do </a:t>
            </a:r>
            <a:r>
              <a:rPr lang="nl-NL" sz="1800" dirty="0" err="1" smtClean="0">
                <a:latin typeface="Tahoma" charset="0"/>
              </a:rPr>
              <a:t>it</a:t>
            </a:r>
            <a:r>
              <a:rPr lang="nl-NL" sz="1800" dirty="0" smtClean="0">
                <a:latin typeface="Tahoma" charset="0"/>
              </a:rPr>
              <a:t>, </a:t>
            </a:r>
            <a:r>
              <a:rPr lang="nl-NL" sz="1800" dirty="0" err="1" smtClean="0">
                <a:latin typeface="Tahoma" charset="0"/>
              </a:rPr>
              <a:t>how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much</a:t>
            </a:r>
            <a:r>
              <a:rPr lang="nl-NL" sz="1800" dirty="0" smtClean="0">
                <a:latin typeface="Tahoma" charset="0"/>
              </a:rPr>
              <a:t> time does </a:t>
            </a:r>
            <a:r>
              <a:rPr lang="nl-NL" sz="1800" dirty="0" err="1" smtClean="0">
                <a:latin typeface="Tahoma" charset="0"/>
              </a:rPr>
              <a:t>each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activity</a:t>
            </a:r>
            <a:r>
              <a:rPr lang="nl-NL" sz="1800" dirty="0" smtClean="0">
                <a:latin typeface="Tahoma" charset="0"/>
              </a:rPr>
              <a:t> take, overlap in </a:t>
            </a:r>
            <a:r>
              <a:rPr lang="nl-NL" sz="1800" dirty="0" err="1" smtClean="0">
                <a:latin typeface="Tahoma" charset="0"/>
              </a:rPr>
              <a:t>activities</a:t>
            </a:r>
            <a:r>
              <a:rPr lang="nl-NL" sz="1800" dirty="0" smtClean="0">
                <a:latin typeface="Tahoma" charset="0"/>
              </a:rPr>
              <a:t>, </a:t>
            </a:r>
            <a:r>
              <a:rPr lang="nl-NL" sz="1800" dirty="0" err="1" smtClean="0">
                <a:latin typeface="Tahoma" charset="0"/>
              </a:rPr>
              <a:t>when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with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which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milestones</a:t>
            </a:r>
            <a:r>
              <a:rPr lang="nl-NL" sz="1800" dirty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deliverables)</a:t>
            </a: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Project </a:t>
            </a:r>
            <a:r>
              <a:rPr lang="nl-NL" sz="1800" dirty="0" err="1" smtClean="0">
                <a:latin typeface="Tahoma" charset="0"/>
              </a:rPr>
              <a:t>organisation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>
                <a:latin typeface="Tahoma" charset="0"/>
              </a:rPr>
              <a:t>(stakeholders, project team (</a:t>
            </a:r>
            <a:r>
              <a:rPr lang="nl-NL" sz="1800" dirty="0" err="1" smtClean="0">
                <a:latin typeface="Tahoma" charset="0"/>
              </a:rPr>
              <a:t>internal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external</a:t>
            </a:r>
            <a:r>
              <a:rPr lang="nl-NL" sz="1800" dirty="0" smtClean="0">
                <a:latin typeface="Tahoma" charset="0"/>
              </a:rPr>
              <a:t>),  </a:t>
            </a:r>
            <a:r>
              <a:rPr lang="nl-NL" sz="1800" dirty="0" err="1" smtClean="0">
                <a:latin typeface="Tahoma" charset="0"/>
              </a:rPr>
              <a:t>collaboration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and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division</a:t>
            </a:r>
            <a:r>
              <a:rPr lang="nl-NL" sz="1800" dirty="0" smtClean="0">
                <a:latin typeface="Tahoma" charset="0"/>
              </a:rPr>
              <a:t> of </a:t>
            </a:r>
            <a:r>
              <a:rPr lang="nl-NL" sz="1800" dirty="0" err="1" smtClean="0">
                <a:latin typeface="Tahoma" charset="0"/>
              </a:rPr>
              <a:t>tasks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between</a:t>
            </a:r>
            <a:r>
              <a:rPr lang="nl-NL" sz="1800" dirty="0" smtClean="0">
                <a:latin typeface="Tahoma" charset="0"/>
              </a:rPr>
              <a:t> team </a:t>
            </a:r>
            <a:r>
              <a:rPr lang="nl-NL" sz="1800" dirty="0" smtClean="0">
                <a:latin typeface="Tahoma" charset="0"/>
              </a:rPr>
              <a:t>members) </a:t>
            </a:r>
            <a:endParaRPr lang="nl-NL" sz="1800" dirty="0" smtClean="0">
              <a:latin typeface="Tahoma" charset="0"/>
            </a:endParaRP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>
                <a:latin typeface="Tahoma" charset="0"/>
              </a:rPr>
              <a:t>Management of risk </a:t>
            </a:r>
            <a:r>
              <a:rPr lang="nl-NL" sz="1800" dirty="0" err="1">
                <a:latin typeface="Tahoma" charset="0"/>
              </a:rPr>
              <a:t>and</a:t>
            </a:r>
            <a:r>
              <a:rPr lang="nl-NL" sz="1800" dirty="0">
                <a:latin typeface="Tahoma" charset="0"/>
              </a:rPr>
              <a:t> </a:t>
            </a:r>
            <a:r>
              <a:rPr lang="nl-NL" sz="1800" dirty="0" err="1">
                <a:latin typeface="Tahoma" charset="0"/>
              </a:rPr>
              <a:t>contingencies</a:t>
            </a:r>
            <a:r>
              <a:rPr lang="nl-NL" sz="1800" dirty="0">
                <a:latin typeface="Tahoma" charset="0"/>
              </a:rPr>
              <a:t>, </a:t>
            </a:r>
            <a:r>
              <a:rPr lang="nl-NL" sz="1800" dirty="0" err="1">
                <a:latin typeface="Tahoma" charset="0"/>
              </a:rPr>
              <a:t>alternative</a:t>
            </a:r>
            <a:r>
              <a:rPr lang="nl-NL" sz="1800" dirty="0">
                <a:latin typeface="Tahoma" charset="0"/>
              </a:rPr>
              <a:t> scenario’s, </a:t>
            </a:r>
            <a:r>
              <a:rPr lang="nl-NL" sz="1800" dirty="0" err="1">
                <a:latin typeface="Tahoma" charset="0"/>
              </a:rPr>
              <a:t>what</a:t>
            </a:r>
            <a:r>
              <a:rPr lang="nl-NL" sz="1800" dirty="0">
                <a:latin typeface="Tahoma" charset="0"/>
              </a:rPr>
              <a:t> </a:t>
            </a:r>
            <a:r>
              <a:rPr lang="nl-NL" sz="1800" dirty="0" err="1">
                <a:latin typeface="Tahoma" charset="0"/>
              </a:rPr>
              <a:t>if</a:t>
            </a:r>
            <a:r>
              <a:rPr lang="nl-NL" sz="1800" dirty="0">
                <a:latin typeface="Tahoma" charset="0"/>
              </a:rPr>
              <a:t> … </a:t>
            </a:r>
            <a:endParaRPr lang="nl-NL" sz="1800" dirty="0" smtClean="0">
              <a:latin typeface="Tahoma" charset="0"/>
            </a:endParaRP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en-GB" sz="1800" dirty="0">
                <a:latin typeface="Tahoma" charset="0"/>
              </a:rPr>
              <a:t> </a:t>
            </a:r>
            <a:r>
              <a:rPr lang="en-GB" sz="1800" dirty="0" smtClean="0">
                <a:latin typeface="Tahoma" charset="0"/>
              </a:rPr>
              <a:t>Deliverables</a:t>
            </a:r>
            <a:r>
              <a:rPr lang="en-GB" sz="1800" smtClean="0">
                <a:latin typeface="Tahoma" charset="0"/>
              </a:rPr>
              <a:t>: e.g</a:t>
            </a:r>
            <a:r>
              <a:rPr lang="en-GB" sz="1800" dirty="0" smtClean="0">
                <a:latin typeface="Tahoma" charset="0"/>
              </a:rPr>
              <a:t>. report </a:t>
            </a:r>
            <a:r>
              <a:rPr lang="en-GB" sz="1800" dirty="0" smtClean="0">
                <a:latin typeface="Tahoma" charset="0"/>
              </a:rPr>
              <a:t>(but why does it make a difference?), prototype?, knowledge transfer?, Etc.</a:t>
            </a:r>
            <a:endParaRPr lang="nl-NL" sz="1800" dirty="0" smtClean="0">
              <a:latin typeface="Tahoma" charset="0"/>
            </a:endParaRPr>
          </a:p>
          <a:p>
            <a:pPr marL="0" indent="0">
              <a:lnSpc>
                <a:spcPct val="140000"/>
              </a:lnSpc>
              <a:buAutoNum type="arabicPeriod"/>
            </a:pP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Continuation</a:t>
            </a:r>
            <a:r>
              <a:rPr lang="nl-NL" sz="1800" dirty="0" smtClean="0">
                <a:latin typeface="Tahoma" charset="0"/>
              </a:rPr>
              <a:t> of the project </a:t>
            </a:r>
            <a:r>
              <a:rPr lang="nl-NL" sz="1800" dirty="0" err="1" smtClean="0">
                <a:latin typeface="Tahoma" charset="0"/>
              </a:rPr>
              <a:t>after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you</a:t>
            </a:r>
            <a:r>
              <a:rPr lang="nl-NL" sz="1800" dirty="0" smtClean="0">
                <a:latin typeface="Tahoma" charset="0"/>
              </a:rPr>
              <a:t> </a:t>
            </a:r>
            <a:r>
              <a:rPr lang="nl-NL" sz="1800" dirty="0" err="1" smtClean="0">
                <a:latin typeface="Tahoma" charset="0"/>
              </a:rPr>
              <a:t>leave</a:t>
            </a:r>
            <a:endParaRPr lang="nl-NL" sz="1800" dirty="0" smtClean="0">
              <a:latin typeface="Tahoma" charset="0"/>
            </a:endParaRPr>
          </a:p>
          <a:p>
            <a:pPr marL="0" indent="0">
              <a:lnSpc>
                <a:spcPct val="140000"/>
              </a:lnSpc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6937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Tahoma"/>
        <a:ea typeface="Osaka"/>
        <a:cs typeface=""/>
      </a:majorFont>
      <a:minorFont>
        <a:latin typeface="Tahoma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48309</TotalTime>
  <Words>161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Lege presentatie</vt:lpstr>
      <vt:lpstr>Project plan (Max 5 pages)</vt:lpstr>
    </vt:vector>
  </TitlesOfParts>
  <Company>Technische Universiteit Delft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blome</dc:creator>
  <cp:lastModifiedBy>Otto Kroesen - TBM</cp:lastModifiedBy>
  <cp:revision>605</cp:revision>
  <cp:lastPrinted>2015-08-30T20:22:40Z</cp:lastPrinted>
  <dcterms:created xsi:type="dcterms:W3CDTF">2005-02-24T10:38:52Z</dcterms:created>
  <dcterms:modified xsi:type="dcterms:W3CDTF">2016-08-23T09:27:04Z</dcterms:modified>
</cp:coreProperties>
</file>